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EDC03-CD70-4033-BE3F-36F445C732F9}" type="datetimeFigureOut">
              <a:rPr lang="hr-HR" smtClean="0"/>
              <a:t>10.4.2020.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59E08-5DAD-4263-A9AD-3BD28017AB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724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4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5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7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53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6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9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77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50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5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74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8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0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4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57A4C4E-8D02-4A89-8E82-699AD6163173}" type="datetimeFigureOut">
              <a:rPr lang="en-US" smtClean="0"/>
              <a:t>10-Apr-20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3651302-1358-45F8-8450-A6659E9D9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1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7D158-913C-484C-AF81-629446C13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0" y="3171040"/>
            <a:ext cx="8825658" cy="2676088"/>
          </a:xfrm>
        </p:spPr>
        <p:txBody>
          <a:bodyPr/>
          <a:lstStyle/>
          <a:p>
            <a:pPr algn="ctr"/>
            <a:br>
              <a:rPr lang="hr-HR" dirty="0"/>
            </a:br>
            <a:r>
              <a:rPr lang="hr-HR" dirty="0"/>
              <a:t>Šareno proljeće</a:t>
            </a:r>
            <a:br>
              <a:rPr lang="hr-HR" dirty="0"/>
            </a:br>
            <a:br>
              <a:rPr lang="hr-HR" dirty="0">
                <a:solidFill>
                  <a:schemeClr val="accent1">
                    <a:lumMod val="50000"/>
                  </a:schemeClr>
                </a:solidFill>
              </a:rPr>
            </a:br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76FE57-0C88-4B10-AAAE-23A28257D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7544"/>
            <a:ext cx="9144000" cy="3073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DA57B-DCD7-42DA-AD57-269C89C82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35" y="4238790"/>
            <a:ext cx="1091969" cy="123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D02F2-BC75-4734-97F8-5F34D1AAA12A}"/>
              </a:ext>
            </a:extLst>
          </p:cNvPr>
          <p:cNvSpPr txBox="1"/>
          <p:nvPr/>
        </p:nvSpPr>
        <p:spPr>
          <a:xfrm>
            <a:off x="5510167" y="5477796"/>
            <a:ext cx="129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solidFill>
                  <a:schemeClr val="bg1"/>
                </a:solidFill>
              </a:rPr>
              <a:t>13. 4. – 17. 4. 2020</a:t>
            </a:r>
            <a:r>
              <a:rPr lang="hr-HR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49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138B1-2BF6-4E2B-AD1C-75F7770B1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1" y="495714"/>
            <a:ext cx="5072543" cy="1705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3622B-7D2D-4AAD-9430-FE881CD9629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1" y="2367805"/>
            <a:ext cx="4133081" cy="3154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FF52F-1A7A-4C82-B0D4-8D52920FAA9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80" y="2759414"/>
            <a:ext cx="2167210" cy="3980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761F7-3F56-434E-95EA-7A43CFB62B6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59" y="2367805"/>
            <a:ext cx="2978232" cy="3803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FE3C1-FAC2-4F98-9308-877915036463}"/>
              </a:ext>
            </a:extLst>
          </p:cNvPr>
          <p:cNvSpPr txBox="1"/>
          <p:nvPr/>
        </p:nvSpPr>
        <p:spPr>
          <a:xfrm>
            <a:off x="665421" y="5880683"/>
            <a:ext cx="36884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accent1">
                    <a:lumMod val="50000"/>
                  </a:schemeClr>
                </a:solidFill>
              </a:rPr>
              <a:t>Fotografije: izvor - Pinterest</a:t>
            </a:r>
          </a:p>
        </p:txBody>
      </p:sp>
    </p:spTree>
    <p:extLst>
      <p:ext uri="{BB962C8B-B14F-4D97-AF65-F5344CB8AC3E}">
        <p14:creationId xmlns:p14="http://schemas.microsoft.com/office/powerpoint/2010/main" val="277924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E3B7-5D5E-4A10-9810-2887C5CF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892" y="2762891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Istraživati možete i rast biljke: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Jednostavan projekt za djecu svih uzrasta, a jedina vještina koja je neophodna za ovaj projekt je vještina strpljenja. Sve što trebate je jedna staklenka, zrno graha, spužva ili kuhinjski ubrus i voda.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Staklenku držite u blizini prozora ili vani, kako bi dobila neophodnu sunčevu svjetlost za klijanje i ne zaboravite svaki dan našpricati malo vode.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Neka djeca vode dnevnik - crtaju i bilježe promjene koje se svakodnevno događaju sa njihovim zrnom. Sigurno će biti ponosni pokazati ga svojim prijateljima nakon povratka u vrtić.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85D5A-C458-44E1-8170-8E305F5C2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1" y="495714"/>
            <a:ext cx="5072543" cy="17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628DC-2332-4005-88DF-E88C6AEBF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1" y="495714"/>
            <a:ext cx="5072543" cy="1705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2795C-3BA8-460F-AD77-7CC8BA2F52E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876"/>
          <a:stretch/>
        </p:blipFill>
        <p:spPr>
          <a:xfrm>
            <a:off x="766196" y="2685420"/>
            <a:ext cx="5265488" cy="3522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2277F-97C2-40B2-A5E6-472F8A63E20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49671"/>
          <a:stretch/>
        </p:blipFill>
        <p:spPr>
          <a:xfrm>
            <a:off x="6188277" y="2685420"/>
            <a:ext cx="5338196" cy="35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598A0-6148-49FB-A305-CA90F23AC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79" y="2670612"/>
            <a:ext cx="5220969" cy="3797300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Igra „Memori” vrlo je zabavna i velikima i malima. Izradite s djecom jednostavnu proljetnu „Memori” igru.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Sve što vam je potrebno su: škarice, bojice ili flomasteri, ravnalo, papir.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Kako bi kartice bile što čvršće možete ih zalijepiti i na karton. Nacrtajte razne proljetne motive po izboru djeteta. Djeci će biti zanimljivo bojanje nacrtanih motiva..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Igrom memory djeca razvijaju vizualnu percepciju, uočavaju, prepoznavaju te razvijaju sposobnost pamćenja.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92833-45A3-417C-984B-7C7A6A4F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1" y="495714"/>
            <a:ext cx="5072543" cy="1705076"/>
          </a:xfrm>
          <a:prstGeom prst="rect">
            <a:avLst/>
          </a:prstGeom>
        </p:spPr>
      </p:pic>
      <p:pic>
        <p:nvPicPr>
          <p:cNvPr id="5" name="image1.png">
            <a:extLst>
              <a:ext uri="{FF2B5EF4-FFF2-40B4-BE49-F238E27FC236}">
                <a16:creationId xmlns:a16="http://schemas.microsoft.com/office/drawing/2014/main" id="{F1DEF784-61BA-4175-AFB8-2993FBC75D4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887756" y="2697100"/>
            <a:ext cx="1563148" cy="2421505"/>
          </a:xfrm>
          <a:prstGeom prst="rect">
            <a:avLst/>
          </a:prstGeom>
          <a:ln/>
        </p:spPr>
      </p:pic>
      <p:pic>
        <p:nvPicPr>
          <p:cNvPr id="6" name="image3.png">
            <a:extLst>
              <a:ext uri="{FF2B5EF4-FFF2-40B4-BE49-F238E27FC236}">
                <a16:creationId xmlns:a16="http://schemas.microsoft.com/office/drawing/2014/main" id="{8857F9E8-6DE1-453A-96DD-93CA55C2CB7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732073" y="3301126"/>
            <a:ext cx="3926048" cy="3061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882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3FB39-C14C-4547-9B0E-FD0DE0F0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22" y="2544777"/>
            <a:ext cx="7846723" cy="4032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A sad se malo razgibajte uz ovu veselu igru „Uskoči - poskoči”.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Svatko zna da se djeca vole kretati, igrati u parku ili na igralištu. Ali budući da se nalazimo u ovoj iznimnoj situaciji pripremili smo za vas malo zabavnih tjelesnih aktivnosti i u kući.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Za izradu ove aktivnosti potrebne su vam: škarice, kolaž ili karton, traka za ljepljenje.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Nacrtajte otiske stopala na kolaž papiru . Ako je potrebno pomozite djeci u rezanju. Ljepljivom trakom zaljepite na pod. Osim što je zabavna, ova igra utječe na razvoj koordinacije i ravnoteže pri kretanju.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EC927-BFF7-495C-8BAC-E75D7815D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1" y="495714"/>
            <a:ext cx="5072543" cy="1705076"/>
          </a:xfrm>
          <a:prstGeom prst="rect">
            <a:avLst/>
          </a:prstGeom>
        </p:spPr>
      </p:pic>
      <p:pic>
        <p:nvPicPr>
          <p:cNvPr id="5" name="image2.png">
            <a:extLst>
              <a:ext uri="{FF2B5EF4-FFF2-40B4-BE49-F238E27FC236}">
                <a16:creationId xmlns:a16="http://schemas.microsoft.com/office/drawing/2014/main" id="{2E41E4F7-1770-4049-A16F-402EA3D842F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800028" y="2544777"/>
            <a:ext cx="2891650" cy="381750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123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04FA6-C52B-4557-B590-024CE25A3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239" y="2662223"/>
            <a:ext cx="6564351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Zabavno je natjecati se s mamom i tatom, zato vam predlažemo ovu tradicionalnu igru u novom ruhu.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Za izradu ove igre potrebno vam je: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rolica, kolaž (karton) ili tempera, škare i ljepilo.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Igre bacanja i gađanja razvijaju kod djece koordinaciju oka i ruke, spretnost, preciznost, jačanje mišića ruku i sl. Djeca mogu razvijati pojam broja( 1 – 5 obruča).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AA7FE-F61D-451E-9DD4-A29449D50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1" y="495714"/>
            <a:ext cx="5072543" cy="1705076"/>
          </a:xfrm>
          <a:prstGeom prst="rect">
            <a:avLst/>
          </a:prstGeom>
        </p:spPr>
      </p:pic>
      <p:pic>
        <p:nvPicPr>
          <p:cNvPr id="5" name="Slika 1">
            <a:extLst>
              <a:ext uri="{FF2B5EF4-FFF2-40B4-BE49-F238E27FC236}">
                <a16:creationId xmlns:a16="http://schemas.microsoft.com/office/drawing/2014/main" id="{D1F64CD6-2180-452D-8B68-3D17A30D5C0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9417" y="2662223"/>
            <a:ext cx="2759976" cy="363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62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0850-B87F-4A67-9B0D-EEEB94F1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1800" dirty="0"/>
              <a:t>Nadamo se da ste uspjeli odabrati nešto zanimljivo čime ćete zabaviti i vas i vaše bližnje.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Puno pozdrava do slijedećeg puta!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3937B-2DD6-427D-8089-04A5AA82A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7" y="1535733"/>
            <a:ext cx="3757545" cy="2283824"/>
          </a:xfrm>
        </p:spPr>
        <p:txBody>
          <a:bodyPr>
            <a:normAutofit/>
          </a:bodyPr>
          <a:lstStyle/>
          <a:p>
            <a:pPr marL="45720" algn="ctr"/>
            <a:r>
              <a:rPr lang="hr-HR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Aktivnosti su za vas odabrale, izradile i pripremile odgojiteljice </a:t>
            </a:r>
          </a:p>
          <a:p>
            <a:pPr marL="45720" algn="ctr"/>
            <a:r>
              <a:rPr lang="hr-HR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Nevena Lučin, Danijela Čović, Ivana Ivić, Marina Rožić i Nera Radić.</a:t>
            </a:r>
          </a:p>
          <a:p>
            <a:pPr marL="45720" algn="ctr"/>
            <a:r>
              <a:rPr lang="hr-HR" sz="10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(u sklopu projekta „Dječji vrtić Trogir – Partner obitelji” – Projekt financiran iz europskih socijalnih fondova - ESF)</a:t>
            </a:r>
          </a:p>
          <a:p>
            <a:pPr marL="45720" algn="ctr"/>
            <a:r>
              <a:rPr lang="hr-HR" sz="10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13.4.2020. – 17.4.2020.</a:t>
            </a:r>
            <a:endParaRPr lang="hr-HR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69502-9E0D-4594-BD40-C7DDD6E2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4" y="764162"/>
            <a:ext cx="5072543" cy="1705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80357-9127-4665-AD7C-9529DBB8C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15" y="4961469"/>
            <a:ext cx="3560587" cy="13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F34F6-2D0E-4BC7-A647-EEE6EAE8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Draga djeco i roditelji,</a:t>
            </a:r>
          </a:p>
          <a:p>
            <a:pPr marL="0" indent="0" algn="ctr">
              <a:buNone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Uskrs je iza nas, a ispred nas su vedri i duži dani za koje smo vam pripremile razne zanimljive aktivnosti koje vas mogu zabaviti.</a:t>
            </a:r>
          </a:p>
          <a:p>
            <a:pPr marL="0" indent="0" algn="ctr">
              <a:buNone/>
            </a:pPr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Pogledajte što vam nudimo: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C7955-EE61-40A3-871A-5A2E0440B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8" y="516574"/>
            <a:ext cx="5072543" cy="17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318DC1-00A5-49FB-9E1F-584116557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69" y="2360219"/>
            <a:ext cx="8825659" cy="3416300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Za početak poslušajte ovu pjesmicu:</a:t>
            </a:r>
          </a:p>
          <a:p>
            <a:pPr marL="0" indent="0" algn="ctr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917C0-B33D-46D4-99C3-41C65DEEE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8" y="432684"/>
            <a:ext cx="5072543" cy="1705076"/>
          </a:xfrm>
          <a:prstGeom prst="rect">
            <a:avLst/>
          </a:prstGeom>
        </p:spPr>
      </p:pic>
      <p:pic>
        <p:nvPicPr>
          <p:cNvPr id="6" name="Klinci s Ribnjaka - Proljeće_tf5rlDTYD7U_360p">
            <a:hlinkClick r:id="" action="ppaction://media"/>
            <a:extLst>
              <a:ext uri="{FF2B5EF4-FFF2-40B4-BE49-F238E27FC236}">
                <a16:creationId xmlns:a16="http://schemas.microsoft.com/office/drawing/2014/main" id="{705F758D-1AEB-46E1-B8F9-D86F32247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9998" y="292251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A0C5-7397-4E6C-AE36-70EE84BF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63" y="2335052"/>
            <a:ext cx="3872916" cy="3839246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Nadam se da vas je pjesmica potaknula da izradite nešto prekrasno. Možda jednu ovakvu lepezu ili livadu cvijeća?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Materijal potreban za rad: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kolaž, škare i ljepilo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Slijedite prikazane korake i dobit ćete proljetnu livadu s cvijećem.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34499-2BBC-40D3-845B-CDC18B29F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8" y="512492"/>
            <a:ext cx="5072543" cy="1705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1F8E5-5151-48DD-9BAB-D0519E715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93" y="2335050"/>
            <a:ext cx="2667000" cy="3552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3678-C7D9-477C-8482-67D824731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85" y="2335051"/>
            <a:ext cx="2442567" cy="3552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CCFE77-CB64-4854-BE8A-8E770A9147B8}"/>
              </a:ext>
            </a:extLst>
          </p:cNvPr>
          <p:cNvSpPr txBox="1"/>
          <p:nvPr/>
        </p:nvSpPr>
        <p:spPr>
          <a:xfrm>
            <a:off x="8145709" y="2335050"/>
            <a:ext cx="973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Izvor: Pinterest</a:t>
            </a:r>
          </a:p>
        </p:txBody>
      </p:sp>
    </p:spTree>
    <p:extLst>
      <p:ext uri="{BB962C8B-B14F-4D97-AF65-F5344CB8AC3E}">
        <p14:creationId xmlns:p14="http://schemas.microsoft.com/office/powerpoint/2010/main" val="374221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C0DD2-6789-442D-84D9-C5EE8CD8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24" y="2603500"/>
            <a:ext cx="10044349" cy="39315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Ili vam se sviđa ovakvo zanimljivo cvijeće nastalo od vaše ručice?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Materijali potrebni za ovu aktivnost su: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papir,crni flomaster, škare, ljepilo ili selotejp, flomasteri/drvene bojice/vodene boje/pastele, kolaž papir, drveni štapići (ražnjići) /slamke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Po želji djeteta  odaberite neke od ponuđenih materijala i tehnika za crtanje ili slikanje. Prije svega potrebno je opcrtati svoj dlan i izrezati ga sa škarama.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Nakon toga ga možete ukrasiti sa crnim flomasterom raznim oblicima, crtama  (po želji) i obojati . Kada to napravite možete ga zalijepiti na drveni štapić od ražnjića ili nekakvu slamku,te dodati  lišće na kraju.  Ova aktivnost kod djece u potpunosti jača finu motoriku (izrezivanjem svoga  opcrtanog dlana i stvaranjem raznih oblika na njemu u obliku  grafomotoričkih vježbi- ukoliko se dijete odluči za takav oblik ukrašavanja).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Razvijaju se kreativnost, koncentracija i strpljenje.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69E62-380B-4BCC-A532-DFEFA657F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8" y="512492"/>
            <a:ext cx="5072543" cy="17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DF3552-D13E-41E7-B5A4-FD8DD0239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8" y="512492"/>
            <a:ext cx="5072543" cy="1705076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09958F2-FB7F-4075-85F3-A9869489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46" y="2395625"/>
            <a:ext cx="3524250" cy="4238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CED9CB-266B-49AD-A226-A4A0CFA4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03" y="2395625"/>
            <a:ext cx="4286250" cy="402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79A93-02CB-40BB-8353-85C70560CB9C}"/>
              </a:ext>
            </a:extLst>
          </p:cNvPr>
          <p:cNvSpPr txBox="1"/>
          <p:nvPr/>
        </p:nvSpPr>
        <p:spPr>
          <a:xfrm>
            <a:off x="1416603" y="2395625"/>
            <a:ext cx="1291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Izvor: Pinterest</a:t>
            </a:r>
          </a:p>
        </p:txBody>
      </p:sp>
    </p:spTree>
    <p:extLst>
      <p:ext uri="{BB962C8B-B14F-4D97-AF65-F5344CB8AC3E}">
        <p14:creationId xmlns:p14="http://schemas.microsoft.com/office/powerpoint/2010/main" val="8440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68790-9895-4B00-B3F1-A1CC15121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69" y="2553166"/>
            <a:ext cx="8970849" cy="406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Ako ste pažljivo poslušali video s pričom „Sretna sjemenka” možda vas priča potakne da izradite ovakav suncokret od kolaž papira! Samo slijedite prikazane upute!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Osim što će dijete ovom aktivnošću razvijati kreativnost, ista će pomoći u razvoju fine motorike te muskulature šake. Likovnim aktivnostima poput ove, dijete osvješćuje osjećaj za prostor i kompoziciju umjetničkog djela.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1CF3E-9BEA-455C-9171-4FFBD5664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8" y="512492"/>
            <a:ext cx="5072543" cy="1705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DB9CA-5DDA-46B8-9039-9D001F531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64" y="3483504"/>
            <a:ext cx="2550555" cy="1852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BB691-260B-4497-ADCA-A6FE07E7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14" y="3299787"/>
            <a:ext cx="2220170" cy="2220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A79CCD-9529-49F6-94C0-E28092BF3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86" y="3299787"/>
            <a:ext cx="2220170" cy="22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5CCA-5174-4FB3-B05A-960835A74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32" y="2416028"/>
            <a:ext cx="5368397" cy="39294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Možda biste si željeli ispričati priču? Probajte ovako: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Dragi roditelji, svome djetetu možete nacrtati niz simbola, sličica na malim kockastim papirima. Možete i  djetetu dati da samo nacrta 10-ak  različitih sličica (cvijet, dječaka, sunce, kišu..i sl.) što je još poželjnije budući će dijete moći razvijati samostalnost i tako se pripremiti za igru.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Cilj igre je da dijete izabere nekoliko sličica i na temelju toga vam ispriča priču po tim slikama. Kod  djece se tako razvija mašta, a prije svega govor, i što je najvažnije - kroz igru, koju djeca posebno vole.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Bilježite priče kako bi ih mogli ispričati u vrtiću svojim prijateljima i odgojiteljima. Sigurni smo da će biti zanimljivih priča. Naravno dragi roditelji  i Vi možete  sudjelovati zajedno sa svojim djetetom, ispričajte i Vi svoju priču  i tako svemu dajte jednu posebnost.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B71C8-9864-40B1-A18D-70D97DF7B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28" y="512492"/>
            <a:ext cx="5072543" cy="170507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927B5D7-CA17-4C8E-9018-8BAC5C6A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29" y="2416028"/>
            <a:ext cx="5072543" cy="38021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5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71B14-E8D7-43A6-BF7C-46C9305F5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892" y="2720946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Ako želite malo istraživati, možete probati ovo: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Danas "otkrivamo" trik s crtanjem uz pomoć sjena uz koje crtanje postaje još zabavnije, a aktivnost se odvija vani na svježem zraku.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Sve što vam treba je papir, olovke i razni predmeti poput plastičnih životinja.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Predmeti se postave na sunce tako da rade sjenu na papiru kako bi ih djeca mogla nacrtati.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Vjerujte, jako je zabavno!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E13CE-955A-42C4-890B-732D573B2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1" y="495714"/>
            <a:ext cx="5072543" cy="17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1025</TotalTime>
  <Words>997</Words>
  <Application>Microsoft Office PowerPoint</Application>
  <PresentationFormat>Widescreen</PresentationFormat>
  <Paragraphs>66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Century Gothic</vt:lpstr>
      <vt:lpstr>Wingdings 3</vt:lpstr>
      <vt:lpstr>Ion Boardroom</vt:lpstr>
      <vt:lpstr> Šareno proljeće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Nadamo se da ste uspjeli odabrati nešto zanimljivo čime ćete zabaviti i vas i vaše bližnje.  Puno pozdrava do slijedećeg puta!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vinko</dc:creator>
  <cp:lastModifiedBy>vinko</cp:lastModifiedBy>
  <cp:revision>24</cp:revision>
  <dcterms:created xsi:type="dcterms:W3CDTF">2020-04-09T14:27:59Z</dcterms:created>
  <dcterms:modified xsi:type="dcterms:W3CDTF">2020-04-10T09:56:09Z</dcterms:modified>
</cp:coreProperties>
</file>